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76" r:id="rId3"/>
    <p:sldId id="501" r:id="rId4"/>
    <p:sldId id="454" r:id="rId5"/>
    <p:sldId id="456" r:id="rId6"/>
    <p:sldId id="457" r:id="rId7"/>
    <p:sldId id="458" r:id="rId8"/>
    <p:sldId id="460" r:id="rId9"/>
    <p:sldId id="497" r:id="rId10"/>
    <p:sldId id="469" r:id="rId11"/>
    <p:sldId id="509" r:id="rId12"/>
    <p:sldId id="504" r:id="rId13"/>
    <p:sldId id="505" r:id="rId14"/>
    <p:sldId id="506" r:id="rId15"/>
    <p:sldId id="507" r:id="rId16"/>
    <p:sldId id="503" r:id="rId17"/>
    <p:sldId id="475" r:id="rId18"/>
    <p:sldId id="510" r:id="rId19"/>
    <p:sldId id="511" r:id="rId20"/>
    <p:sldId id="476" r:id="rId21"/>
    <p:sldId id="491" r:id="rId22"/>
    <p:sldId id="498" r:id="rId23"/>
    <p:sldId id="499" r:id="rId24"/>
    <p:sldId id="502" r:id="rId25"/>
    <p:sldId id="45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ominiqu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27/05/2020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github.com/oskardudycz/EventStoreInOneHour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ontact@oskar.Dudycz.pl" TargetMode="External"/><Relationship Id="rId5" Type="http://schemas.openxmlformats.org/officeDocument/2006/relationships/hyperlink" Target="https://www.szkola-event-sourcing.pl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martendb.io/documentation/" TargetMode="External"/><Relationship Id="rId9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6371"/>
            <a:ext cx="9144000" cy="2376000"/>
          </a:xfrm>
        </p:spPr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Zbuduj swój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Store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W godzinę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99653"/>
            <a:ext cx="9144000" cy="1655762"/>
          </a:xfrm>
        </p:spPr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48486" y="4051780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br>
              <a:rPr lang="pl-PL" sz="3200" dirty="0"/>
            </a:br>
            <a:br>
              <a:rPr lang="pl-PL" sz="3200" dirty="0"/>
            </a:br>
            <a:r>
              <a:rPr lang="pl-PL" sz="3200" dirty="0">
                <a:hlinkClick r:id="rId3"/>
              </a:rPr>
              <a:t>https://github.com/oskardudycz/EventStoreInOneHour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5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69" y="2048782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357156" y="4256430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424780" y="5457744"/>
            <a:ext cx="612059" cy="612059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845266" y="1943453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454554" y="1943453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197" y="3307386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11880</TotalTime>
  <Words>910</Words>
  <Application>Microsoft Office PowerPoint</Application>
  <PresentationFormat>Panoramiczny</PresentationFormat>
  <Paragraphs>114</Paragraphs>
  <Slides>25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Dominique</vt:lpstr>
      <vt:lpstr>Calibri</vt:lpstr>
      <vt:lpstr>Courier New</vt:lpstr>
      <vt:lpstr>Arial</vt:lpstr>
      <vt:lpstr>Office Theme</vt:lpstr>
      <vt:lpstr>Zbuduj swój Event Store W godzinę</vt:lpstr>
      <vt:lpstr>Kilka slow o mnie</vt:lpstr>
      <vt:lpstr>Event Sourcing .NET Tour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Prezentacja programu PowerPoint</vt:lpstr>
      <vt:lpstr>Prezentacja programu PowerPoint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251</cp:revision>
  <cp:lastPrinted>2019-05-08T12:52:32Z</cp:lastPrinted>
  <dcterms:created xsi:type="dcterms:W3CDTF">2019-05-07T16:08:34Z</dcterms:created>
  <dcterms:modified xsi:type="dcterms:W3CDTF">2020-05-27T15:18:16Z</dcterms:modified>
</cp:coreProperties>
</file>